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82400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3326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36346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71626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rgbClr val="FFC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43016" y="622843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2014-09-20T22:09:07Z</dcterms:modified>
</cp:coreProperties>
</file>