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582400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rgbClr val="FFC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rgbClr val="FFC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33265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436346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716266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rgbClr val="FFC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6">
                    <a:lumMod val="5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6">
                  <a:lumMod val="5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43016" y="622843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109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2014-09-20T22:09:07Z</dcterms:modified>
</cp:coreProperties>
</file>