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5897" y="153111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35896" y="55552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199783" y="4443958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2014-09-05T20:17:33Z</dcterms:modified>
</cp:coreProperties>
</file>