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2014-09-06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31840" y="1671191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131840" y="519063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71792" y="6093295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2014-09-05T20:16:28Z</dcterms:modified>
</cp:coreProperties>
</file>