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1840" y="1671191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131840" y="519063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271792" y="609329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2014-09-05T20:16:28Z</dcterms:modified>
</cp:coreProperties>
</file>