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58172-ABBC-4EDD-95A4-E7E1135DB0A1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36C67-60B2-469E-8975-253C2B188A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064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36C67-60B2-469E-8975-253C2B188AA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6718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170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5649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26876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2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2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108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2014-09-05T20:36:07Z</dcterms:modified>
</cp:coreProperties>
</file>