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448" y="142391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00447" y="44832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1520" cy="192367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0" y="421382"/>
            <a:ext cx="251520" cy="1502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216"/>
            <a:ext cx="8892480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31590"/>
            <a:ext cx="8003232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51520" cy="6995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0" y="123478"/>
            <a:ext cx="251520" cy="6956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2014-09-05T20:15:03Z</dcterms:modified>
</cp:coreProperties>
</file>