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0448" y="142391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00447" y="44832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26749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51520" cy="192367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Rectangle 8"/>
          <p:cNvSpPr/>
          <p:nvPr/>
        </p:nvSpPr>
        <p:spPr>
          <a:xfrm>
            <a:off x="0" y="421382"/>
            <a:ext cx="251520" cy="150229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216"/>
            <a:ext cx="8892480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3568" y="1131590"/>
            <a:ext cx="8003232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251520" cy="69954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/>
        </p:nvSpPr>
        <p:spPr>
          <a:xfrm>
            <a:off x="0" y="123478"/>
            <a:ext cx="251520" cy="69567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2014-09-05T20:15:03Z</dcterms:modified>
</cp:coreProperties>
</file>