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91182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11560" y="739054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33265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51520" cy="23488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0" y="764704"/>
            <a:ext cx="251520" cy="15841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778"/>
            <a:ext cx="8892480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4525963"/>
          </a:xfrm>
        </p:spPr>
        <p:txBody>
          <a:bodyPr>
            <a:normAutofit lnSpcReduction="100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251520" cy="95443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/>
        </p:nvSpPr>
        <p:spPr>
          <a:xfrm>
            <a:off x="0" y="188640"/>
            <a:ext cx="251520" cy="7657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2014-04-01T16:35:38Z</dcterms:created>
  <dcterms:modified xsi:type="dcterms:W3CDTF">2014-09-05T20:12:44Z</dcterms:modified>
</cp:coreProperties>
</file>