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89118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73905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251520" cy="23488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0" y="764704"/>
            <a:ext cx="251520" cy="15841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6778"/>
            <a:ext cx="889248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1"/>
            <a:ext cx="251520" cy="95443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0" y="188640"/>
            <a:ext cx="251520" cy="7657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2014-09-05T20:12:44Z</dcterms:modified>
</cp:coreProperties>
</file>