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3763367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2787774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87816" y="463140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5205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2014-09-05T19:23:32Z</dcterms:modified>
</cp:coreProperties>
</file>