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93271-130E-43CB-B0A1-94C7DCD572E2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43D52-10E2-4F6F-8738-D0DE00C564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479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01317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386104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2014-09-05T19:21:52Z</dcterms:modified>
</cp:coreProperties>
</file>