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1" y="2830165"/>
            <a:ext cx="4355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0" y="1854572"/>
            <a:ext cx="4355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1" y="38407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2014-09-05T20:54:27Z</dcterms:modified>
</cp:coreProperties>
</file>