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3725910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2573782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rgbClr val="C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rgbClr val="C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103299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rgbClr val="C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rgbClr val="C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rgbClr val="C00000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rgbClr val="C00000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2014-09-05T20:54:31Z</dcterms:modified>
</cp:coreProperties>
</file>