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60033" y="1317997"/>
            <a:ext cx="39959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60032" y="342404"/>
            <a:ext cx="39959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456822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2014-09-21T00:48:27Z</dcterms:modified>
</cp:coreProperties>
</file>