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84376" y="155679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384376" y="479574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24328" y="623512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484784"/>
            <a:ext cx="6635080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2014-09-21T00:47:07Z</dcterms:modified>
</cp:coreProperties>
</file>