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28019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27046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20696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2014-09-21T00:58:04Z</dcterms:modified>
</cp:coreProperties>
</file>