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564150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288352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456827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2014-09-21T00:56:34Z</dcterms:modified>
</cp:coreProperties>
</file>