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accent6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3923928" y="5641503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2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5288352"/>
            <a:ext cx="9144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400" b="1" dirty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4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4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4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400" b="1" dirty="0">
              <a:solidFill>
                <a:schemeClr val="accent6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0" y="4568272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0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16778"/>
            <a:ext cx="7596336" cy="1052736"/>
          </a:xfrm>
        </p:spPr>
        <p:txBody>
          <a:bodyPr/>
          <a:lstStyle/>
          <a:p>
            <a:r>
              <a:rPr lang="en-US" altLang="ko-KR" sz="4400" dirty="0" smtClean="0">
                <a:solidFill>
                  <a:schemeClr val="accent6">
                    <a:lumMod val="50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accent6">
                  <a:lumMod val="50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9712" y="1484784"/>
            <a:ext cx="6707088" cy="4525963"/>
          </a:xfrm>
        </p:spPr>
        <p:txBody>
          <a:bodyPr>
            <a:normAutofit fontScale="92500"/>
          </a:bodyPr>
          <a:lstStyle/>
          <a:p>
            <a:r>
              <a:rPr lang="en-US" altLang="ko-KR" sz="4000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107</Words>
  <Application>Microsoft Office PowerPoint</Application>
  <PresentationFormat>On-screen Show (4:3)</PresentationFormat>
  <Paragraphs>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2014-09-21T00:56:34Z</dcterms:modified>
</cp:coreProperties>
</file>