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2489" y="4126309"/>
            <a:ext cx="42839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92488" y="3150716"/>
            <a:ext cx="42839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91765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2014-09-20T22:37:41Z</dcterms:modified>
</cp:coreProperties>
</file>