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5775647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131840" y="4623519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1792" y="38491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2014-09-20T22:36:40Z</dcterms:modified>
</cp:coreProperties>
</file>