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131840" y="5775647"/>
            <a:ext cx="54360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131840" y="4623519"/>
            <a:ext cx="543609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271792" y="384919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423</TotalTime>
  <Words>107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13</cp:revision>
  <dcterms:created xsi:type="dcterms:W3CDTF">2014-04-01T16:35:38Z</dcterms:created>
  <dcterms:modified xsi:type="dcterms:W3CDTF">2014-09-20T22:36:40Z</dcterms:modified>
</cp:coreProperties>
</file>