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20481" y="2811115"/>
            <a:ext cx="421195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320480" y="1835522"/>
            <a:ext cx="42119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236296" y="363190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2014-09-05T20:49:15Z</dcterms:modified>
</cp:coreProperties>
</file>