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320481" y="2811115"/>
            <a:ext cx="421195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320480" y="1835522"/>
            <a:ext cx="421196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236296" y="363190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11</cp:revision>
  <dcterms:created xsi:type="dcterms:W3CDTF">2014-04-01T16:27:38Z</dcterms:created>
  <dcterms:modified xsi:type="dcterms:W3CDTF">2014-09-05T20:49:15Z</dcterms:modified>
</cp:coreProperties>
</file>