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75942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60729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96098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2014-09-05T20:47:51Z</dcterms:modified>
</cp:coreProperties>
</file>