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5" y="3910285"/>
            <a:ext cx="4139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88024" y="2934692"/>
            <a:ext cx="4139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9279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131590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105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2014-09-20T22:06:21Z</dcterms:modified>
</cp:coreProperties>
</file>