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07905" y="154806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707904" y="572468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71791" y="4536291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2014-09-05T20:20:43Z</dcterms:modified>
</cp:coreProperties>
</file>