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87824" y="1815207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987824" y="663079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127776" y="621756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accent1">
                    <a:lumMod val="20000"/>
                    <a:lumOff val="80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accent1">
                  <a:lumMod val="20000"/>
                  <a:lumOff val="80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2014-09-05T20:19:14Z</dcterms:modified>
</cp:coreProperties>
</file>