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181520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87824" y="66307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27776" y="621756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1">
                  <a:lumMod val="20000"/>
                  <a:lumOff val="8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2014-09-05T20:19:14Z</dcterms:modified>
</cp:coreProperties>
</file>