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28508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069060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556293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2014-09-05T20:40:20Z</dcterms:modified>
</cp:coreProperties>
</file>