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7" y="261414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163854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793310" y="469970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755576" y="4751040"/>
            <a:ext cx="83884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2014-08-04T05:27:41Z</dcterms:modified>
</cp:coreProperties>
</file>