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3501008"/>
            <a:ext cx="496855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683568" y="2348880"/>
            <a:ext cx="496855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694978" y="6378796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683568" y="6416840"/>
            <a:ext cx="68407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tx1">
                  <a:lumMod val="75000"/>
                  <a:lumOff val="25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107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13</cp:revision>
  <dcterms:created xsi:type="dcterms:W3CDTF">2014-04-01T16:35:38Z</dcterms:created>
  <dcterms:modified xsi:type="dcterms:W3CDTF">2014-08-04T05:26:09Z</dcterms:modified>
</cp:coreProperties>
</file>