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3501008"/>
            <a:ext cx="49685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2348880"/>
            <a:ext cx="49685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694978" y="637879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83568" y="6416840"/>
            <a:ext cx="68407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2014-08-04T05:26:09Z</dcterms:modified>
</cp:coreProperties>
</file>