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8473" y="2830165"/>
            <a:ext cx="4427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8472" y="1854572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2753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22793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2014-08-14T07:37:13Z</dcterms:modified>
</cp:coreProperties>
</file>