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3687415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2535287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103301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5517232"/>
            <a:ext cx="867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2014-08-14T07:34:06Z</dcterms:modified>
</cp:coreProperties>
</file>