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923928" y="5929535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88195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4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76811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 lnSpcReduction="100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107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13</cp:revision>
  <dcterms:created xsi:type="dcterms:W3CDTF">2014-04-01T16:35:38Z</dcterms:created>
  <dcterms:modified xsi:type="dcterms:W3CDTF">2014-08-21T05:52:38Z</dcterms:modified>
</cp:coreProperties>
</file>