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3602" y="4404816"/>
            <a:ext cx="4067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03601" y="3552334"/>
            <a:ext cx="4067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31257" y="75669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405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2014-08-14T07:32:47Z</dcterms:modified>
</cp:coreProperties>
</file>