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118EA-1C57-45A6-8BEF-3BFC0B7ED385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C8B87-35B3-435A-A02F-4D882747DD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0621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0C8B87-35B3-435A-A02F-4D882747DD7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4115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87824" y="5703639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987824" y="4551511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132824" y="141078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3"/>
          </p:cNvPr>
          <p:cNvSpPr txBox="1"/>
          <p:nvPr/>
        </p:nvSpPr>
        <p:spPr>
          <a:xfrm>
            <a:off x="0" y="6525344"/>
            <a:ext cx="84239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108</Words>
  <Application>Microsoft Office PowerPoint</Application>
  <PresentationFormat>On-screen Show (4:3)</PresentationFormat>
  <Paragraphs>12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2014-08-14T07:32:44Z</dcterms:modified>
</cp:coreProperties>
</file>