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185167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35366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5679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5">
                    <a:lumMod val="7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2014-08-08T05:18:31Z</dcterms:modified>
</cp:coreProperties>
</file>