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3759423"/>
            <a:ext cx="47525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607295"/>
            <a:ext cx="47525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50330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5">
                    <a:lumMod val="7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5">
                  <a:lumMod val="7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2014-08-08T05:16:57Z</dcterms:modified>
</cp:coreProperties>
</file>