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99993" y="2830165"/>
            <a:ext cx="41399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499992" y="1854572"/>
            <a:ext cx="413995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43327" y="627534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156506"/>
            <a:ext cx="86399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2014-08-14T07:40:14Z</dcterms:modified>
</cp:coreProperties>
</file>