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9993" y="2830165"/>
            <a:ext cx="4139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99992" y="1854572"/>
            <a:ext cx="41399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43327" y="62753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156506"/>
            <a:ext cx="8639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2014-08-14T07:40:14Z</dcterms:modified>
</cp:coreProperties>
</file>