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3848" y="368741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03848" y="253528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10499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373216"/>
            <a:ext cx="8639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2014-08-14T07:38:28Z</dcterms:modified>
</cp:coreProperties>
</file>