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081" y="1550864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20080" y="575271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0081" y="449622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205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2014-08-29T08:25:33Z</dcterms:modified>
</cp:coreProperties>
</file>