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Pentagon 7"/>
          <p:cNvSpPr/>
          <p:nvPr/>
        </p:nvSpPr>
        <p:spPr>
          <a:xfrm rot="5400000">
            <a:off x="7110282" y="-153398"/>
            <a:ext cx="1188132" cy="1512168"/>
          </a:xfrm>
          <a:prstGeom prst="homePlate">
            <a:avLst>
              <a:gd name="adj" fmla="val 39122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39552" y="3293571"/>
            <a:ext cx="33123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539552" y="2288361"/>
            <a:ext cx="33123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6951218" y="208531"/>
            <a:ext cx="1509213" cy="584775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</a:t>
            </a:r>
          </a:p>
          <a:p>
            <a:pPr algn="ctr"/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07704" y="1131590"/>
            <a:ext cx="6779096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106</Words>
  <Application>Microsoft Office PowerPoint</Application>
  <PresentationFormat>On-screen Show (16:9)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2014-08-21T05:42:07Z</dcterms:modified>
</cp:coreProperties>
</file>