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 rot="5400000">
            <a:off x="7110282" y="-153398"/>
            <a:ext cx="1188132" cy="1512168"/>
          </a:xfrm>
          <a:prstGeom prst="homePlate">
            <a:avLst>
              <a:gd name="adj" fmla="val 39122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83568" y="4634396"/>
            <a:ext cx="38884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83568" y="3482268"/>
            <a:ext cx="38884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951218" y="208531"/>
            <a:ext cx="1509213" cy="584775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</a:t>
            </a:r>
          </a:p>
          <a:p>
            <a:pPr algn="ctr"/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106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2014-08-21T05:35:07Z</dcterms:modified>
</cp:coreProperties>
</file>