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165888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404764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84355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2014-08-04T05:30:07Z</dcterms:modified>
</cp:coreProperties>
</file>