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225712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80832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1088248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2014-08-04T05:28:51Z</dcterms:modified>
</cp:coreProperties>
</file>