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2014-08-04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923928" y="2257127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808328"/>
            <a:ext cx="9144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 OF</a:t>
            </a:r>
            <a:r>
              <a:rPr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108824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PPT TEMPLATES</a:t>
            </a: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2014-08-04T05:28:51Z</dcterms:modified>
</cp:coreProperties>
</file>