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1396975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421382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5537" y="4496221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95536" y="4844068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7704" y="1131590"/>
            <a:ext cx="6779096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11</cp:revision>
  <dcterms:created xsi:type="dcterms:W3CDTF">2014-04-01T16:27:38Z</dcterms:created>
  <dcterms:modified xsi:type="dcterms:W3CDTF">2014-08-21T05:48:09Z</dcterms:modified>
</cp:coreProperties>
</file>