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088" y="1638672"/>
            <a:ext cx="5436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92088" y="486544"/>
            <a:ext cx="54360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92088" y="5949280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792088" y="6525344"/>
            <a:ext cx="83519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484784"/>
            <a:ext cx="6707088" cy="4525963"/>
          </a:xfrm>
        </p:spPr>
        <p:txBody>
          <a:bodyPr>
            <a:normAutofit fontScale="92500"/>
          </a:bodyPr>
          <a:lstStyle/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107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13</cp:revision>
  <dcterms:created xsi:type="dcterms:W3CDTF">2014-04-01T16:35:38Z</dcterms:created>
  <dcterms:modified xsi:type="dcterms:W3CDTF">2014-08-21T05:46:18Z</dcterms:modified>
</cp:coreProperties>
</file>