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3478"/>
            <a:ext cx="9144000" cy="1440160"/>
          </a:xfrm>
          <a:prstGeom prst="rect">
            <a:avLst/>
          </a:prstGeom>
          <a:solidFill>
            <a:schemeClr val="bg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8" y="110765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836626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2045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2"/>
                </a:solidFill>
              </a:rPr>
              <a:t> Enter Your Tittle </a:t>
            </a:r>
            <a:endParaRPr lang="ko-KR" altLang="en-US" sz="4000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2014-07-27T02:21:00Z</dcterms:modified>
</cp:coreProperties>
</file>