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20818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20157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387064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2014-08-08T05:25:37Z</dcterms:modified>
</cp:coreProperties>
</file>