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516648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79715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07707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6">
                    <a:lumMod val="5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6">
                  <a:lumMod val="5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2014-08-08T05:23:50Z</dcterms:modified>
</cp:coreProperties>
</file>