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6" y="177281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62068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64096" y="587727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64096" y="6525344"/>
            <a:ext cx="82799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2014-08-21T05:43:36Z</dcterms:modified>
</cp:coreProperties>
</file>