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6545" y="2830165"/>
            <a:ext cx="4247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96544" y="1854572"/>
            <a:ext cx="42474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2014-08-04T05:40:46Z</dcterms:modified>
</cp:coreProperties>
</file>