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355976" y="3861048"/>
            <a:ext cx="44644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355976" y="2708920"/>
            <a:ext cx="44644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524328" y="319083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bg1"/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bg1"/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2014-08-04T05:39:34Z</dcterms:modified>
</cp:coreProperties>
</file>