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9952" y="1241142"/>
            <a:ext cx="144016" cy="15121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499992" y="2319263"/>
            <a:ext cx="4176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1167135"/>
            <a:ext cx="41764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2014-08-08T05:14:44Z</dcterms:modified>
</cp:coreProperties>
</file>