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19822"/>
            <a:ext cx="9144000" cy="15121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23928" y="4236645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70855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43584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7704" y="1131590"/>
            <a:ext cx="6779096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12</cp:revision>
  <dcterms:created xsi:type="dcterms:W3CDTF">2014-04-01T16:27:38Z</dcterms:created>
  <dcterms:modified xsi:type="dcterms:W3CDTF">2014-08-21T05:59:15Z</dcterms:modified>
</cp:coreProperties>
</file>