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09120"/>
            <a:ext cx="9144000" cy="194421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9000"/>
                </a:schemeClr>
              </a:gs>
              <a:gs pos="50000">
                <a:schemeClr val="bg1">
                  <a:alpha val="80000"/>
                </a:schemeClr>
              </a:gs>
              <a:gs pos="100000">
                <a:schemeClr val="bg1">
                  <a:alpha val="2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380312" y="332656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923928" y="5884161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539474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TITLE OF</a:t>
            </a:r>
            <a:r>
              <a:rPr lang="en-US" altLang="ko-K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481939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tx2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484784"/>
            <a:ext cx="6707088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109</Words>
  <Application>Microsoft Office PowerPoint</Application>
  <PresentationFormat>On-screen Show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13</cp:revision>
  <dcterms:created xsi:type="dcterms:W3CDTF">2014-04-01T16:35:38Z</dcterms:created>
  <dcterms:modified xsi:type="dcterms:W3CDTF">2014-08-21T05:59:23Z</dcterms:modified>
</cp:coreProperties>
</file>