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8433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88432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19" y="53578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2014-08-29T07:57:48Z</dcterms:modified>
</cp:coreProperties>
</file>